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05"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304" r:id="rId22"/>
    <p:sldId id="303"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2" d="100"/>
          <a:sy n="42" d="100"/>
        </p:scale>
        <p:origin x="260"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3/16/2019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She plays Green-Ball </a:t>
            </a:r>
            <a:r>
              <a:rPr lang="en-US" sz="1200" b="1" i="0" kern="1200" dirty="0">
                <a:solidFill>
                  <a:schemeClr val="tx1"/>
                </a:solidFill>
                <a:effectLst/>
                <a:latin typeface="+mn-lt"/>
                <a:ea typeface="+mn-ea"/>
                <a:cs typeface="+mn-cs"/>
              </a:rPr>
              <a:t>because</a:t>
            </a:r>
            <a:r>
              <a:rPr lang="en-US" sz="1200" b="0" i="0" kern="1200" dirty="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Would it be okay or not okay for girls to play Yellow-Ball?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3/16/2019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3/16/2019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4826260" y="4084092"/>
            <a:ext cx="2539477"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a:t>
            </a:r>
            <a:r>
              <a:rPr lang="en-US" sz="6600" dirty="0" err="1">
                <a:latin typeface="Helvetica" panose="020B0604020202020204" pitchFamily="34" charset="0"/>
                <a:cs typeface="Helvetica" panose="020B0604020202020204" pitchFamily="34" charset="0"/>
              </a:rPr>
              <a:t>yo</a:t>
            </a:r>
            <a:endParaRPr lang="en-US" sz="6600" dirty="0">
              <a:latin typeface="Helvetica" panose="020B0604020202020204" pitchFamily="34" charset="0"/>
              <a:cs typeface="Helvetica" panose="020B0604020202020204" pitchFamily="34" charset="0"/>
            </a:endParaRPr>
          </a:p>
          <a:p>
            <a:pPr algn="ctr"/>
            <a:r>
              <a:rPr lang="en-US" sz="6600" dirty="0">
                <a:latin typeface="Helvetica" panose="020B0604020202020204" pitchFamily="34" charset="0"/>
                <a:cs typeface="Helvetica" panose="020B0604020202020204" pitchFamily="34" charset="0"/>
              </a:rPr>
              <a:t>6 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272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94092680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1541</Words>
  <Application>Microsoft Office PowerPoint</Application>
  <PresentationFormat>Widescreen</PresentationFormat>
  <Paragraphs>96</Paragraphs>
  <Slides>28</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116</cp:revision>
  <dcterms:created xsi:type="dcterms:W3CDTF">2019-01-29T04:19:50Z</dcterms:created>
  <dcterms:modified xsi:type="dcterms:W3CDTF">2019-03-16T20:11:08Z</dcterms:modified>
</cp:coreProperties>
</file>